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7" r:id="rId3"/>
    <p:sldId id="268" r:id="rId4"/>
    <p:sldId id="260" r:id="rId5"/>
    <p:sldId id="269" r:id="rId6"/>
    <p:sldId id="270" r:id="rId7"/>
  </p:sldIdLst>
  <p:sldSz cx="9144000" cy="6858000" type="screen4x3"/>
  <p:notesSz cx="6858000" cy="9144000"/>
  <p:embeddedFontLst>
    <p:embeddedFont>
      <p:font typeface="Comic Sans MS" pitchFamily="66" charset="0"/>
      <p:regular r:id="rId8"/>
      <p:bold r:id="rId9"/>
      <p:italic r:id="rId10"/>
      <p:boldItalic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816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29.12.2018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29.12.2018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29.12.2018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29.12.2018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29.12.2018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467544" y="908720"/>
            <a:ext cx="6552728" cy="4587026"/>
            <a:chOff x="1115616" y="2146448"/>
            <a:chExt cx="7165477" cy="309429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977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6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Зимові</a:t>
              </a:r>
              <a:r>
                <a:rPr lang="ru-RU" sz="66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 свята</a:t>
              </a:r>
              <a:endParaRPr lang="ru-RU" sz="66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832163" y="4942022"/>
              <a:ext cx="5732383" cy="298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Arial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331640" y="2060848"/>
            <a:ext cx="53285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Тиждень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що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пройшов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мав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 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назву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 "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Зимові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свята". 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Нам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цікаво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було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дізнатися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про них.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Їх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святкують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не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тільки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Україні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, а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усій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Європі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Познайомилися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традиціями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зустрічі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Нового року в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різних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країнах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 </a:t>
            </a:r>
          </a:p>
          <a:p>
            <a:pPr algn="ctr"/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Вміємо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зустрічати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гостей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пригощати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чаєм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дарувати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подарунки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розважати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Згадали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про тих,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хто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забезпечує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свято,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подякували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їм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 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ru-RU" sz="1800" dirty="0"/>
              <a:t> 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На уроках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мистецтва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  у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процесі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вивчення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теми «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Готуємось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до Нового року»,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учні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розвивали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свої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творчі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здібності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залюбки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виготовляли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ялинкові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прикраси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слухали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щедрівки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та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вчилися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виконувати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колядки,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створюючи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новорічний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святковий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настрій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3202285" cy="240171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365104"/>
            <a:ext cx="3131840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1772816"/>
            <a:ext cx="2725727" cy="363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7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/>
          <a:lstStyle/>
          <a:p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Маленькі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першокласники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працювали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тижня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над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створенням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лепбуку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Зимові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свята».</a:t>
            </a:r>
            <a:r>
              <a:rPr lang="ru-RU" sz="2400" b="1" dirty="0" smtClean="0"/>
              <a:t> 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64" y="1484784"/>
            <a:ext cx="316835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16835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95" y="4040262"/>
            <a:ext cx="3176121" cy="238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84" y="3953002"/>
            <a:ext cx="3333778" cy="250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42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708354" y="2511540"/>
            <a:ext cx="5760640" cy="3378685"/>
            <a:chOff x="607288" y="-815361"/>
            <a:chExt cx="7925152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649188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 </a:t>
              </a:r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 </a:t>
              </a:r>
              <a:r>
                <a:rPr lang="ru-RU" sz="2000" b="1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 </a:t>
              </a:r>
              <a:endParaRPr lang="ru-RU" sz="20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50863" y="332656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 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863" y="500042"/>
            <a:ext cx="7837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Фігурка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різдвяного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янгола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наші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дні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є оберегом для дому та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сім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ї.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Діти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виготовляли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символ добра та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благополуччя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–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різдвяного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янгола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23984"/>
            <a:ext cx="3085033" cy="231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329" y="1700371"/>
            <a:ext cx="3094438" cy="412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098" y="4149079"/>
            <a:ext cx="3264545" cy="244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/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НУШ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дітки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охоче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працюють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вчаться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пізнавати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досліджувати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навколишній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світ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явища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природи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спостерігати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живою природою і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неживими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предметами як на уроках так і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ранкової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зустрічі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прогулянок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на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перервах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23" y="1556792"/>
            <a:ext cx="3384376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61048"/>
            <a:ext cx="3420468" cy="256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97785"/>
            <a:ext cx="3203848" cy="240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721" y="1544730"/>
            <a:ext cx="1949202" cy="216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uk-UA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Юні помічники Діда Мороза допомогли розкласти подаруночки у мішки.</a:t>
            </a:r>
            <a:endParaRPr lang="uk-UA" sz="24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88669"/>
            <a:ext cx="3888432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269878"/>
            <a:ext cx="3816424" cy="286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86801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37101"/>
            <a:ext cx="2817490" cy="212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5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94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Comic Sans MS</vt:lpstr>
      <vt:lpstr>Calibri</vt:lpstr>
      <vt:lpstr>1_Тема Office</vt:lpstr>
      <vt:lpstr>Презентация PowerPoint</vt:lpstr>
      <vt:lpstr> На уроках мистецтва  у процесі вивчення теми «Готуємось до Нового року», учні розвивали свої творчі здібності, залюбки виготовляли ялинкові прикраси, слухали щедрівки та вчилися виконувати колядки, створюючи новорічний святковий настрій. </vt:lpstr>
      <vt:lpstr>Маленькі першокласники працювали протягом тижня над створенням лепбуку «Зимові свята». </vt:lpstr>
      <vt:lpstr>Презентация PowerPoint</vt:lpstr>
      <vt:lpstr>У НУШ дітки охоче працюють, вчаться пізнавати і досліджувати навколишній світ, явища природи, спостерігати за живою природою і неживими предметами як на уроках так і під час ранкової зустрічі, прогулянок та на перервах. </vt:lpstr>
      <vt:lpstr>Юні помічники Діда Мороза допомогли розкласти подаруночки у мішки.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</dc:title>
  <dc:creator>Фокина Лидия Петровна</dc:creator>
  <cp:keywords>Шаблон презентации</cp:keywords>
  <cp:lastModifiedBy>olena</cp:lastModifiedBy>
  <cp:revision>57</cp:revision>
  <dcterms:created xsi:type="dcterms:W3CDTF">2014-07-06T18:18:01Z</dcterms:created>
  <dcterms:modified xsi:type="dcterms:W3CDTF">2018-12-29T10:09:26Z</dcterms:modified>
</cp:coreProperties>
</file>